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61" r:id="rId6"/>
    <p:sldId id="259"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15571-23D9-40B1-8B56-1EFCFDCE7E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C35F00-A3F1-4DEA-987A-861F74E556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01ECE4-46F8-4640-8F23-AF52AAF048A6}"/>
              </a:ext>
            </a:extLst>
          </p:cNvPr>
          <p:cNvSpPr>
            <a:spLocks noGrp="1"/>
          </p:cNvSpPr>
          <p:nvPr>
            <p:ph type="dt" sz="half" idx="10"/>
          </p:nvPr>
        </p:nvSpPr>
        <p:spPr/>
        <p:txBody>
          <a:bodyPr/>
          <a:lstStyle/>
          <a:p>
            <a:fld id="{A7A5805C-3603-4DC9-8F2A-FB9EB8158274}" type="datetimeFigureOut">
              <a:rPr lang="en-US" smtClean="0"/>
              <a:t>5/18/2022</a:t>
            </a:fld>
            <a:endParaRPr lang="en-US"/>
          </a:p>
        </p:txBody>
      </p:sp>
      <p:sp>
        <p:nvSpPr>
          <p:cNvPr id="5" name="Footer Placeholder 4">
            <a:extLst>
              <a:ext uri="{FF2B5EF4-FFF2-40B4-BE49-F238E27FC236}">
                <a16:creationId xmlns:a16="http://schemas.microsoft.com/office/drawing/2014/main" id="{25C66059-8A09-4EDE-BF24-6FF59A105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DAEB5B-33C5-46BC-936C-C9DAC3BA7C1D}"/>
              </a:ext>
            </a:extLst>
          </p:cNvPr>
          <p:cNvSpPr>
            <a:spLocks noGrp="1"/>
          </p:cNvSpPr>
          <p:nvPr>
            <p:ph type="sldNum" sz="quarter" idx="12"/>
          </p:nvPr>
        </p:nvSpPr>
        <p:spPr/>
        <p:txBody>
          <a:bodyPr/>
          <a:lstStyle/>
          <a:p>
            <a:fld id="{D6E8E710-5B43-40CE-B724-56609006F4BB}" type="slidenum">
              <a:rPr lang="en-US" smtClean="0"/>
              <a:t>‹#›</a:t>
            </a:fld>
            <a:endParaRPr lang="en-US"/>
          </a:p>
        </p:txBody>
      </p:sp>
    </p:spTree>
    <p:extLst>
      <p:ext uri="{BB962C8B-B14F-4D97-AF65-F5344CB8AC3E}">
        <p14:creationId xmlns:p14="http://schemas.microsoft.com/office/powerpoint/2010/main" val="3005091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A9CD7-8DA2-40C3-9791-A4929623F3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5AADFF-3AE4-4CAC-83AD-26D6FE0DDA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56063-850C-4199-A2D2-9C6E8BA5D00F}"/>
              </a:ext>
            </a:extLst>
          </p:cNvPr>
          <p:cNvSpPr>
            <a:spLocks noGrp="1"/>
          </p:cNvSpPr>
          <p:nvPr>
            <p:ph type="dt" sz="half" idx="10"/>
          </p:nvPr>
        </p:nvSpPr>
        <p:spPr/>
        <p:txBody>
          <a:bodyPr/>
          <a:lstStyle/>
          <a:p>
            <a:fld id="{A7A5805C-3603-4DC9-8F2A-FB9EB8158274}" type="datetimeFigureOut">
              <a:rPr lang="en-US" smtClean="0"/>
              <a:t>5/18/2022</a:t>
            </a:fld>
            <a:endParaRPr lang="en-US"/>
          </a:p>
        </p:txBody>
      </p:sp>
      <p:sp>
        <p:nvSpPr>
          <p:cNvPr id="5" name="Footer Placeholder 4">
            <a:extLst>
              <a:ext uri="{FF2B5EF4-FFF2-40B4-BE49-F238E27FC236}">
                <a16:creationId xmlns:a16="http://schemas.microsoft.com/office/drawing/2014/main" id="{4368DD08-22AB-4BCE-9994-AE8A4A7710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0D0632-CEC4-4429-96DB-758B2B334B7A}"/>
              </a:ext>
            </a:extLst>
          </p:cNvPr>
          <p:cNvSpPr>
            <a:spLocks noGrp="1"/>
          </p:cNvSpPr>
          <p:nvPr>
            <p:ph type="sldNum" sz="quarter" idx="12"/>
          </p:nvPr>
        </p:nvSpPr>
        <p:spPr/>
        <p:txBody>
          <a:bodyPr/>
          <a:lstStyle/>
          <a:p>
            <a:fld id="{D6E8E710-5B43-40CE-B724-56609006F4BB}" type="slidenum">
              <a:rPr lang="en-US" smtClean="0"/>
              <a:t>‹#›</a:t>
            </a:fld>
            <a:endParaRPr lang="en-US"/>
          </a:p>
        </p:txBody>
      </p:sp>
    </p:spTree>
    <p:extLst>
      <p:ext uri="{BB962C8B-B14F-4D97-AF65-F5344CB8AC3E}">
        <p14:creationId xmlns:p14="http://schemas.microsoft.com/office/powerpoint/2010/main" val="4170191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E4D084-9D17-41EC-A0C3-A0C30CA8E6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AE843C-9F01-46CE-A823-0D2F16185E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DA5E3C-B4F5-4313-BBAE-805C3EC0914E}"/>
              </a:ext>
            </a:extLst>
          </p:cNvPr>
          <p:cNvSpPr>
            <a:spLocks noGrp="1"/>
          </p:cNvSpPr>
          <p:nvPr>
            <p:ph type="dt" sz="half" idx="10"/>
          </p:nvPr>
        </p:nvSpPr>
        <p:spPr/>
        <p:txBody>
          <a:bodyPr/>
          <a:lstStyle/>
          <a:p>
            <a:fld id="{A7A5805C-3603-4DC9-8F2A-FB9EB8158274}" type="datetimeFigureOut">
              <a:rPr lang="en-US" smtClean="0"/>
              <a:t>5/18/2022</a:t>
            </a:fld>
            <a:endParaRPr lang="en-US"/>
          </a:p>
        </p:txBody>
      </p:sp>
      <p:sp>
        <p:nvSpPr>
          <p:cNvPr id="5" name="Footer Placeholder 4">
            <a:extLst>
              <a:ext uri="{FF2B5EF4-FFF2-40B4-BE49-F238E27FC236}">
                <a16:creationId xmlns:a16="http://schemas.microsoft.com/office/drawing/2014/main" id="{0DC50109-816D-4837-9E24-FC5741D4F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B1924E-7A91-4286-8B5D-A80637EE90EC}"/>
              </a:ext>
            </a:extLst>
          </p:cNvPr>
          <p:cNvSpPr>
            <a:spLocks noGrp="1"/>
          </p:cNvSpPr>
          <p:nvPr>
            <p:ph type="sldNum" sz="quarter" idx="12"/>
          </p:nvPr>
        </p:nvSpPr>
        <p:spPr/>
        <p:txBody>
          <a:bodyPr/>
          <a:lstStyle/>
          <a:p>
            <a:fld id="{D6E8E710-5B43-40CE-B724-56609006F4BB}" type="slidenum">
              <a:rPr lang="en-US" smtClean="0"/>
              <a:t>‹#›</a:t>
            </a:fld>
            <a:endParaRPr lang="en-US"/>
          </a:p>
        </p:txBody>
      </p:sp>
    </p:spTree>
    <p:extLst>
      <p:ext uri="{BB962C8B-B14F-4D97-AF65-F5344CB8AC3E}">
        <p14:creationId xmlns:p14="http://schemas.microsoft.com/office/powerpoint/2010/main" val="1809708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AA561-9BB3-4C2E-8BCE-B028D9F42A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06AD93-5C8E-42FF-94CE-3759BAD00A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82B0D2-4390-4472-AE7B-96EC3C465621}"/>
              </a:ext>
            </a:extLst>
          </p:cNvPr>
          <p:cNvSpPr>
            <a:spLocks noGrp="1"/>
          </p:cNvSpPr>
          <p:nvPr>
            <p:ph type="dt" sz="half" idx="10"/>
          </p:nvPr>
        </p:nvSpPr>
        <p:spPr/>
        <p:txBody>
          <a:bodyPr/>
          <a:lstStyle/>
          <a:p>
            <a:fld id="{A7A5805C-3603-4DC9-8F2A-FB9EB8158274}" type="datetimeFigureOut">
              <a:rPr lang="en-US" smtClean="0"/>
              <a:t>5/18/2022</a:t>
            </a:fld>
            <a:endParaRPr lang="en-US"/>
          </a:p>
        </p:txBody>
      </p:sp>
      <p:sp>
        <p:nvSpPr>
          <p:cNvPr id="5" name="Footer Placeholder 4">
            <a:extLst>
              <a:ext uri="{FF2B5EF4-FFF2-40B4-BE49-F238E27FC236}">
                <a16:creationId xmlns:a16="http://schemas.microsoft.com/office/drawing/2014/main" id="{0DA39D3A-6EFB-4666-9038-1E05D722F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ABDB57-A0E5-451E-8B48-DC304245D073}"/>
              </a:ext>
            </a:extLst>
          </p:cNvPr>
          <p:cNvSpPr>
            <a:spLocks noGrp="1"/>
          </p:cNvSpPr>
          <p:nvPr>
            <p:ph type="sldNum" sz="quarter" idx="12"/>
          </p:nvPr>
        </p:nvSpPr>
        <p:spPr/>
        <p:txBody>
          <a:bodyPr/>
          <a:lstStyle/>
          <a:p>
            <a:fld id="{D6E8E710-5B43-40CE-B724-56609006F4BB}" type="slidenum">
              <a:rPr lang="en-US" smtClean="0"/>
              <a:t>‹#›</a:t>
            </a:fld>
            <a:endParaRPr lang="en-US"/>
          </a:p>
        </p:txBody>
      </p:sp>
    </p:spTree>
    <p:extLst>
      <p:ext uri="{BB962C8B-B14F-4D97-AF65-F5344CB8AC3E}">
        <p14:creationId xmlns:p14="http://schemas.microsoft.com/office/powerpoint/2010/main" val="104737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3385-B4E9-4B8D-96E0-C1657D5619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17E47C-5FE8-4FC6-812B-12405E5219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E92775-78A4-4A1D-8026-6A1DF705A58A}"/>
              </a:ext>
            </a:extLst>
          </p:cNvPr>
          <p:cNvSpPr>
            <a:spLocks noGrp="1"/>
          </p:cNvSpPr>
          <p:nvPr>
            <p:ph type="dt" sz="half" idx="10"/>
          </p:nvPr>
        </p:nvSpPr>
        <p:spPr/>
        <p:txBody>
          <a:bodyPr/>
          <a:lstStyle/>
          <a:p>
            <a:fld id="{A7A5805C-3603-4DC9-8F2A-FB9EB8158274}" type="datetimeFigureOut">
              <a:rPr lang="en-US" smtClean="0"/>
              <a:t>5/18/2022</a:t>
            </a:fld>
            <a:endParaRPr lang="en-US"/>
          </a:p>
        </p:txBody>
      </p:sp>
      <p:sp>
        <p:nvSpPr>
          <p:cNvPr id="5" name="Footer Placeholder 4">
            <a:extLst>
              <a:ext uri="{FF2B5EF4-FFF2-40B4-BE49-F238E27FC236}">
                <a16:creationId xmlns:a16="http://schemas.microsoft.com/office/drawing/2014/main" id="{985C9B93-8BA7-4A56-96EB-3CBD3BF84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EF2E7E-78AE-4750-8ED7-8C1B096C15ED}"/>
              </a:ext>
            </a:extLst>
          </p:cNvPr>
          <p:cNvSpPr>
            <a:spLocks noGrp="1"/>
          </p:cNvSpPr>
          <p:nvPr>
            <p:ph type="sldNum" sz="quarter" idx="12"/>
          </p:nvPr>
        </p:nvSpPr>
        <p:spPr/>
        <p:txBody>
          <a:bodyPr/>
          <a:lstStyle/>
          <a:p>
            <a:fld id="{D6E8E710-5B43-40CE-B724-56609006F4BB}" type="slidenum">
              <a:rPr lang="en-US" smtClean="0"/>
              <a:t>‹#›</a:t>
            </a:fld>
            <a:endParaRPr lang="en-US"/>
          </a:p>
        </p:txBody>
      </p:sp>
    </p:spTree>
    <p:extLst>
      <p:ext uri="{BB962C8B-B14F-4D97-AF65-F5344CB8AC3E}">
        <p14:creationId xmlns:p14="http://schemas.microsoft.com/office/powerpoint/2010/main" val="15793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383EF-18CD-47A8-9EC1-FDCD950EB8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4EB191-5AE4-4870-9102-646DBF3EA8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5432AB-3E12-4EE5-AEBF-D5F9AC3DE0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F319EF-CC9A-4A78-806F-C09F5F7F6A51}"/>
              </a:ext>
            </a:extLst>
          </p:cNvPr>
          <p:cNvSpPr>
            <a:spLocks noGrp="1"/>
          </p:cNvSpPr>
          <p:nvPr>
            <p:ph type="dt" sz="half" idx="10"/>
          </p:nvPr>
        </p:nvSpPr>
        <p:spPr/>
        <p:txBody>
          <a:bodyPr/>
          <a:lstStyle/>
          <a:p>
            <a:fld id="{A7A5805C-3603-4DC9-8F2A-FB9EB8158274}" type="datetimeFigureOut">
              <a:rPr lang="en-US" smtClean="0"/>
              <a:t>5/18/2022</a:t>
            </a:fld>
            <a:endParaRPr lang="en-US"/>
          </a:p>
        </p:txBody>
      </p:sp>
      <p:sp>
        <p:nvSpPr>
          <p:cNvPr id="6" name="Footer Placeholder 5">
            <a:extLst>
              <a:ext uri="{FF2B5EF4-FFF2-40B4-BE49-F238E27FC236}">
                <a16:creationId xmlns:a16="http://schemas.microsoft.com/office/drawing/2014/main" id="{00A9DCEB-5062-4403-984D-49EB09771C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7673A1-8668-449E-B22F-246C8E44ADE3}"/>
              </a:ext>
            </a:extLst>
          </p:cNvPr>
          <p:cNvSpPr>
            <a:spLocks noGrp="1"/>
          </p:cNvSpPr>
          <p:nvPr>
            <p:ph type="sldNum" sz="quarter" idx="12"/>
          </p:nvPr>
        </p:nvSpPr>
        <p:spPr/>
        <p:txBody>
          <a:bodyPr/>
          <a:lstStyle/>
          <a:p>
            <a:fld id="{D6E8E710-5B43-40CE-B724-56609006F4BB}" type="slidenum">
              <a:rPr lang="en-US" smtClean="0"/>
              <a:t>‹#›</a:t>
            </a:fld>
            <a:endParaRPr lang="en-US"/>
          </a:p>
        </p:txBody>
      </p:sp>
    </p:spTree>
    <p:extLst>
      <p:ext uri="{BB962C8B-B14F-4D97-AF65-F5344CB8AC3E}">
        <p14:creationId xmlns:p14="http://schemas.microsoft.com/office/powerpoint/2010/main" val="1953078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DBEF8-F23A-4142-897F-CB3DF763CF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A460D4-67A7-440D-A793-50DBCAA3A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65F4D3-A535-402E-8C6C-A1169E6A77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FEE777-0189-4334-AD24-ACE5A711C0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175DC8-7064-43B6-95DC-78C2F63D97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EEDFC1-53F7-4179-B65A-39C65EE7FDBE}"/>
              </a:ext>
            </a:extLst>
          </p:cNvPr>
          <p:cNvSpPr>
            <a:spLocks noGrp="1"/>
          </p:cNvSpPr>
          <p:nvPr>
            <p:ph type="dt" sz="half" idx="10"/>
          </p:nvPr>
        </p:nvSpPr>
        <p:spPr/>
        <p:txBody>
          <a:bodyPr/>
          <a:lstStyle/>
          <a:p>
            <a:fld id="{A7A5805C-3603-4DC9-8F2A-FB9EB8158274}" type="datetimeFigureOut">
              <a:rPr lang="en-US" smtClean="0"/>
              <a:t>5/18/2022</a:t>
            </a:fld>
            <a:endParaRPr lang="en-US"/>
          </a:p>
        </p:txBody>
      </p:sp>
      <p:sp>
        <p:nvSpPr>
          <p:cNvPr id="8" name="Footer Placeholder 7">
            <a:extLst>
              <a:ext uri="{FF2B5EF4-FFF2-40B4-BE49-F238E27FC236}">
                <a16:creationId xmlns:a16="http://schemas.microsoft.com/office/drawing/2014/main" id="{CFB60DC2-62A7-4824-9768-A3AEB36EAA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A44DC6-9CC9-4AB8-8F0D-E380B14E0C77}"/>
              </a:ext>
            </a:extLst>
          </p:cNvPr>
          <p:cNvSpPr>
            <a:spLocks noGrp="1"/>
          </p:cNvSpPr>
          <p:nvPr>
            <p:ph type="sldNum" sz="quarter" idx="12"/>
          </p:nvPr>
        </p:nvSpPr>
        <p:spPr/>
        <p:txBody>
          <a:bodyPr/>
          <a:lstStyle/>
          <a:p>
            <a:fld id="{D6E8E710-5B43-40CE-B724-56609006F4BB}" type="slidenum">
              <a:rPr lang="en-US" smtClean="0"/>
              <a:t>‹#›</a:t>
            </a:fld>
            <a:endParaRPr lang="en-US"/>
          </a:p>
        </p:txBody>
      </p:sp>
    </p:spTree>
    <p:extLst>
      <p:ext uri="{BB962C8B-B14F-4D97-AF65-F5344CB8AC3E}">
        <p14:creationId xmlns:p14="http://schemas.microsoft.com/office/powerpoint/2010/main" val="2401636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EDAFB-8F5B-41A2-9DA7-292F1D9C03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5094D7-362F-409F-ABB1-69973B067DDC}"/>
              </a:ext>
            </a:extLst>
          </p:cNvPr>
          <p:cNvSpPr>
            <a:spLocks noGrp="1"/>
          </p:cNvSpPr>
          <p:nvPr>
            <p:ph type="dt" sz="half" idx="10"/>
          </p:nvPr>
        </p:nvSpPr>
        <p:spPr/>
        <p:txBody>
          <a:bodyPr/>
          <a:lstStyle/>
          <a:p>
            <a:fld id="{A7A5805C-3603-4DC9-8F2A-FB9EB8158274}" type="datetimeFigureOut">
              <a:rPr lang="en-US" smtClean="0"/>
              <a:t>5/18/2022</a:t>
            </a:fld>
            <a:endParaRPr lang="en-US"/>
          </a:p>
        </p:txBody>
      </p:sp>
      <p:sp>
        <p:nvSpPr>
          <p:cNvPr id="4" name="Footer Placeholder 3">
            <a:extLst>
              <a:ext uri="{FF2B5EF4-FFF2-40B4-BE49-F238E27FC236}">
                <a16:creationId xmlns:a16="http://schemas.microsoft.com/office/drawing/2014/main" id="{D566B774-80BA-4BBA-BCEC-DC603DAEFC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1806FB-BCC4-4E05-89DD-8508BF18906B}"/>
              </a:ext>
            </a:extLst>
          </p:cNvPr>
          <p:cNvSpPr>
            <a:spLocks noGrp="1"/>
          </p:cNvSpPr>
          <p:nvPr>
            <p:ph type="sldNum" sz="quarter" idx="12"/>
          </p:nvPr>
        </p:nvSpPr>
        <p:spPr/>
        <p:txBody>
          <a:bodyPr/>
          <a:lstStyle/>
          <a:p>
            <a:fld id="{D6E8E710-5B43-40CE-B724-56609006F4BB}" type="slidenum">
              <a:rPr lang="en-US" smtClean="0"/>
              <a:t>‹#›</a:t>
            </a:fld>
            <a:endParaRPr lang="en-US"/>
          </a:p>
        </p:txBody>
      </p:sp>
    </p:spTree>
    <p:extLst>
      <p:ext uri="{BB962C8B-B14F-4D97-AF65-F5344CB8AC3E}">
        <p14:creationId xmlns:p14="http://schemas.microsoft.com/office/powerpoint/2010/main" val="3363538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1AFE22-B0C7-46C3-93F7-6861A3A8E331}"/>
              </a:ext>
            </a:extLst>
          </p:cNvPr>
          <p:cNvSpPr>
            <a:spLocks noGrp="1"/>
          </p:cNvSpPr>
          <p:nvPr>
            <p:ph type="dt" sz="half" idx="10"/>
          </p:nvPr>
        </p:nvSpPr>
        <p:spPr/>
        <p:txBody>
          <a:bodyPr/>
          <a:lstStyle/>
          <a:p>
            <a:fld id="{A7A5805C-3603-4DC9-8F2A-FB9EB8158274}" type="datetimeFigureOut">
              <a:rPr lang="en-US" smtClean="0"/>
              <a:t>5/18/2022</a:t>
            </a:fld>
            <a:endParaRPr lang="en-US"/>
          </a:p>
        </p:txBody>
      </p:sp>
      <p:sp>
        <p:nvSpPr>
          <p:cNvPr id="3" name="Footer Placeholder 2">
            <a:extLst>
              <a:ext uri="{FF2B5EF4-FFF2-40B4-BE49-F238E27FC236}">
                <a16:creationId xmlns:a16="http://schemas.microsoft.com/office/drawing/2014/main" id="{0F69737D-9836-4E99-9E3C-EB3DB49154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8B245D-0F30-42B5-955F-1A1D8702D41D}"/>
              </a:ext>
            </a:extLst>
          </p:cNvPr>
          <p:cNvSpPr>
            <a:spLocks noGrp="1"/>
          </p:cNvSpPr>
          <p:nvPr>
            <p:ph type="sldNum" sz="quarter" idx="12"/>
          </p:nvPr>
        </p:nvSpPr>
        <p:spPr/>
        <p:txBody>
          <a:bodyPr/>
          <a:lstStyle/>
          <a:p>
            <a:fld id="{D6E8E710-5B43-40CE-B724-56609006F4BB}" type="slidenum">
              <a:rPr lang="en-US" smtClean="0"/>
              <a:t>‹#›</a:t>
            </a:fld>
            <a:endParaRPr lang="en-US"/>
          </a:p>
        </p:txBody>
      </p:sp>
    </p:spTree>
    <p:extLst>
      <p:ext uri="{BB962C8B-B14F-4D97-AF65-F5344CB8AC3E}">
        <p14:creationId xmlns:p14="http://schemas.microsoft.com/office/powerpoint/2010/main" val="2968785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ED32C-1700-4ECD-89A0-612DF1B9B5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FE6292-48EC-4E3C-A1E7-E14BB86200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1C522E-50EC-4AA7-BB21-DA0D4FE40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1E9567-7C8F-40E3-92F3-F933C3E65C61}"/>
              </a:ext>
            </a:extLst>
          </p:cNvPr>
          <p:cNvSpPr>
            <a:spLocks noGrp="1"/>
          </p:cNvSpPr>
          <p:nvPr>
            <p:ph type="dt" sz="half" idx="10"/>
          </p:nvPr>
        </p:nvSpPr>
        <p:spPr/>
        <p:txBody>
          <a:bodyPr/>
          <a:lstStyle/>
          <a:p>
            <a:fld id="{A7A5805C-3603-4DC9-8F2A-FB9EB8158274}" type="datetimeFigureOut">
              <a:rPr lang="en-US" smtClean="0"/>
              <a:t>5/18/2022</a:t>
            </a:fld>
            <a:endParaRPr lang="en-US"/>
          </a:p>
        </p:txBody>
      </p:sp>
      <p:sp>
        <p:nvSpPr>
          <p:cNvPr id="6" name="Footer Placeholder 5">
            <a:extLst>
              <a:ext uri="{FF2B5EF4-FFF2-40B4-BE49-F238E27FC236}">
                <a16:creationId xmlns:a16="http://schemas.microsoft.com/office/drawing/2014/main" id="{ADE7413A-8D4B-4439-8A28-C48BE8DF76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2ECD3-7136-4BC9-90FB-43F92F259BD0}"/>
              </a:ext>
            </a:extLst>
          </p:cNvPr>
          <p:cNvSpPr>
            <a:spLocks noGrp="1"/>
          </p:cNvSpPr>
          <p:nvPr>
            <p:ph type="sldNum" sz="quarter" idx="12"/>
          </p:nvPr>
        </p:nvSpPr>
        <p:spPr/>
        <p:txBody>
          <a:bodyPr/>
          <a:lstStyle/>
          <a:p>
            <a:fld id="{D6E8E710-5B43-40CE-B724-56609006F4BB}" type="slidenum">
              <a:rPr lang="en-US" smtClean="0"/>
              <a:t>‹#›</a:t>
            </a:fld>
            <a:endParaRPr lang="en-US"/>
          </a:p>
        </p:txBody>
      </p:sp>
    </p:spTree>
    <p:extLst>
      <p:ext uri="{BB962C8B-B14F-4D97-AF65-F5344CB8AC3E}">
        <p14:creationId xmlns:p14="http://schemas.microsoft.com/office/powerpoint/2010/main" val="2518031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A7E00-73B5-4050-B3B6-18575EBDA1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9A172F-32A9-430A-81B4-A419A36CAB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AD2B94-E98A-4901-8C66-62079933FC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60DCB4-E684-424C-A3B0-195E57BF966B}"/>
              </a:ext>
            </a:extLst>
          </p:cNvPr>
          <p:cNvSpPr>
            <a:spLocks noGrp="1"/>
          </p:cNvSpPr>
          <p:nvPr>
            <p:ph type="dt" sz="half" idx="10"/>
          </p:nvPr>
        </p:nvSpPr>
        <p:spPr/>
        <p:txBody>
          <a:bodyPr/>
          <a:lstStyle/>
          <a:p>
            <a:fld id="{A7A5805C-3603-4DC9-8F2A-FB9EB8158274}" type="datetimeFigureOut">
              <a:rPr lang="en-US" smtClean="0"/>
              <a:t>5/18/2022</a:t>
            </a:fld>
            <a:endParaRPr lang="en-US"/>
          </a:p>
        </p:txBody>
      </p:sp>
      <p:sp>
        <p:nvSpPr>
          <p:cNvPr id="6" name="Footer Placeholder 5">
            <a:extLst>
              <a:ext uri="{FF2B5EF4-FFF2-40B4-BE49-F238E27FC236}">
                <a16:creationId xmlns:a16="http://schemas.microsoft.com/office/drawing/2014/main" id="{6CF1208E-73EE-4C8B-911F-3E1725F363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0EE9BE-96FB-4A4E-986D-40C0E38453DA}"/>
              </a:ext>
            </a:extLst>
          </p:cNvPr>
          <p:cNvSpPr>
            <a:spLocks noGrp="1"/>
          </p:cNvSpPr>
          <p:nvPr>
            <p:ph type="sldNum" sz="quarter" idx="12"/>
          </p:nvPr>
        </p:nvSpPr>
        <p:spPr/>
        <p:txBody>
          <a:bodyPr/>
          <a:lstStyle/>
          <a:p>
            <a:fld id="{D6E8E710-5B43-40CE-B724-56609006F4BB}" type="slidenum">
              <a:rPr lang="en-US" smtClean="0"/>
              <a:t>‹#›</a:t>
            </a:fld>
            <a:endParaRPr lang="en-US"/>
          </a:p>
        </p:txBody>
      </p:sp>
    </p:spTree>
    <p:extLst>
      <p:ext uri="{BB962C8B-B14F-4D97-AF65-F5344CB8AC3E}">
        <p14:creationId xmlns:p14="http://schemas.microsoft.com/office/powerpoint/2010/main" val="2071682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4151EB-C12F-4CF8-8207-254C9D5800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FDCE6A-5F8F-4165-99F4-F1F51F4BFD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0E8808-1A92-433A-9D8D-88A8218E0A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A5805C-3603-4DC9-8F2A-FB9EB8158274}" type="datetimeFigureOut">
              <a:rPr lang="en-US" smtClean="0"/>
              <a:t>5/18/2022</a:t>
            </a:fld>
            <a:endParaRPr lang="en-US"/>
          </a:p>
        </p:txBody>
      </p:sp>
      <p:sp>
        <p:nvSpPr>
          <p:cNvPr id="5" name="Footer Placeholder 4">
            <a:extLst>
              <a:ext uri="{FF2B5EF4-FFF2-40B4-BE49-F238E27FC236}">
                <a16:creationId xmlns:a16="http://schemas.microsoft.com/office/drawing/2014/main" id="{539B8C02-7A2E-4463-BF67-452A40B6A5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441A82-56F2-471E-B8D6-B8F979546D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E8E710-5B43-40CE-B724-56609006F4BB}" type="slidenum">
              <a:rPr lang="en-US" smtClean="0"/>
              <a:t>‹#›</a:t>
            </a:fld>
            <a:endParaRPr lang="en-US"/>
          </a:p>
        </p:txBody>
      </p:sp>
    </p:spTree>
    <p:extLst>
      <p:ext uri="{BB962C8B-B14F-4D97-AF65-F5344CB8AC3E}">
        <p14:creationId xmlns:p14="http://schemas.microsoft.com/office/powerpoint/2010/main" val="3200441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ebp"/><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0770C-C9BA-4023-9669-19B10B85F8F9}"/>
              </a:ext>
            </a:extLst>
          </p:cNvPr>
          <p:cNvSpPr>
            <a:spLocks noGrp="1"/>
          </p:cNvSpPr>
          <p:nvPr>
            <p:ph type="ctrTitle"/>
          </p:nvPr>
        </p:nvSpPr>
        <p:spPr>
          <a:xfrm>
            <a:off x="1524000" y="1122363"/>
            <a:ext cx="9144000" cy="1074737"/>
          </a:xfrm>
        </p:spPr>
        <p:txBody>
          <a:bodyPr/>
          <a:lstStyle/>
          <a:p>
            <a:r>
              <a:rPr lang="en-US" dirty="0"/>
              <a:t>Wake Boats / Wake Surfing</a:t>
            </a:r>
          </a:p>
        </p:txBody>
      </p:sp>
      <p:sp>
        <p:nvSpPr>
          <p:cNvPr id="3" name="Subtitle 2">
            <a:extLst>
              <a:ext uri="{FF2B5EF4-FFF2-40B4-BE49-F238E27FC236}">
                <a16:creationId xmlns:a16="http://schemas.microsoft.com/office/drawing/2014/main" id="{5741BF01-74C8-4887-85C1-F75973067B65}"/>
              </a:ext>
            </a:extLst>
          </p:cNvPr>
          <p:cNvSpPr>
            <a:spLocks noGrp="1"/>
          </p:cNvSpPr>
          <p:nvPr>
            <p:ph type="subTitle" idx="1"/>
          </p:nvPr>
        </p:nvSpPr>
        <p:spPr>
          <a:xfrm>
            <a:off x="1524000" y="2197100"/>
            <a:ext cx="9144000" cy="3060700"/>
          </a:xfrm>
        </p:spPr>
        <p:txBody>
          <a:bodyPr/>
          <a:lstStyle/>
          <a:p>
            <a:endParaRPr lang="en-US" dirty="0"/>
          </a:p>
        </p:txBody>
      </p:sp>
      <p:pic>
        <p:nvPicPr>
          <p:cNvPr id="5" name="Picture 4">
            <a:extLst>
              <a:ext uri="{FF2B5EF4-FFF2-40B4-BE49-F238E27FC236}">
                <a16:creationId xmlns:a16="http://schemas.microsoft.com/office/drawing/2014/main" id="{673D8BCA-5B78-4B41-BFAD-A6D9707BF4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1307" y="2197100"/>
            <a:ext cx="4523965" cy="3538536"/>
          </a:xfrm>
          <a:prstGeom prst="rect">
            <a:avLst/>
          </a:prstGeom>
        </p:spPr>
      </p:pic>
      <p:pic>
        <p:nvPicPr>
          <p:cNvPr id="7" name="Picture 6">
            <a:extLst>
              <a:ext uri="{FF2B5EF4-FFF2-40B4-BE49-F238E27FC236}">
                <a16:creationId xmlns:a16="http://schemas.microsoft.com/office/drawing/2014/main" id="{F6F83096-A0F6-4E60-8CDE-914A1A828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197101"/>
            <a:ext cx="4572000" cy="3538536"/>
          </a:xfrm>
          <a:prstGeom prst="rect">
            <a:avLst/>
          </a:prstGeom>
        </p:spPr>
      </p:pic>
    </p:spTree>
    <p:extLst>
      <p:ext uri="{BB962C8B-B14F-4D97-AF65-F5344CB8AC3E}">
        <p14:creationId xmlns:p14="http://schemas.microsoft.com/office/powerpoint/2010/main" val="1142599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41665-5689-49D6-9645-8A563FCEDD6E}"/>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B7D627D3-0209-4B72-8A37-051764ECE82C}"/>
              </a:ext>
            </a:extLst>
          </p:cNvPr>
          <p:cNvPicPr>
            <a:picLocks noChangeAspect="1"/>
          </p:cNvPicPr>
          <p:nvPr/>
        </p:nvPicPr>
        <p:blipFill>
          <a:blip r:embed="rId2"/>
          <a:stretch>
            <a:fillRect/>
          </a:stretch>
        </p:blipFill>
        <p:spPr>
          <a:xfrm>
            <a:off x="376237" y="571500"/>
            <a:ext cx="11439525" cy="5715000"/>
          </a:xfrm>
          <a:prstGeom prst="rect">
            <a:avLst/>
          </a:prstGeom>
        </p:spPr>
      </p:pic>
      <p:sp>
        <p:nvSpPr>
          <p:cNvPr id="3" name="Subtitle 2">
            <a:extLst>
              <a:ext uri="{FF2B5EF4-FFF2-40B4-BE49-F238E27FC236}">
                <a16:creationId xmlns:a16="http://schemas.microsoft.com/office/drawing/2014/main" id="{B7A9F239-E762-498A-9186-78ED9049DCB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51899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08A11-809C-4EEA-B485-A20E0EB4D4D7}"/>
              </a:ext>
            </a:extLst>
          </p:cNvPr>
          <p:cNvSpPr>
            <a:spLocks noGrp="1"/>
          </p:cNvSpPr>
          <p:nvPr>
            <p:ph type="title"/>
          </p:nvPr>
        </p:nvSpPr>
        <p:spPr>
          <a:xfrm>
            <a:off x="838200" y="365125"/>
            <a:ext cx="10515600" cy="1336675"/>
          </a:xfrm>
        </p:spPr>
        <p:txBody>
          <a:bodyPr>
            <a:normAutofit/>
          </a:bodyPr>
          <a:lstStyle/>
          <a:p>
            <a:r>
              <a:rPr lang="en-US" sz="5400" dirty="0"/>
              <a:t>       Wake Boats / Wake Surfing</a:t>
            </a:r>
          </a:p>
        </p:txBody>
      </p:sp>
      <p:pic>
        <p:nvPicPr>
          <p:cNvPr id="5" name="Content Placeholder 4">
            <a:extLst>
              <a:ext uri="{FF2B5EF4-FFF2-40B4-BE49-F238E27FC236}">
                <a16:creationId xmlns:a16="http://schemas.microsoft.com/office/drawing/2014/main" id="{AEBDD637-58A7-4583-945E-A9BD1F61EB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199" y="2562225"/>
            <a:ext cx="4969565" cy="3314700"/>
          </a:xfrm>
        </p:spPr>
      </p:pic>
      <p:pic>
        <p:nvPicPr>
          <p:cNvPr id="7" name="Picture 6">
            <a:extLst>
              <a:ext uri="{FF2B5EF4-FFF2-40B4-BE49-F238E27FC236}">
                <a16:creationId xmlns:a16="http://schemas.microsoft.com/office/drawing/2014/main" id="{68D1D78B-F89B-4714-8CB1-F3EFFB2D3B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5508" y="2562225"/>
            <a:ext cx="4866451" cy="3314700"/>
          </a:xfrm>
          <a:prstGeom prst="rect">
            <a:avLst/>
          </a:prstGeom>
        </p:spPr>
      </p:pic>
    </p:spTree>
    <p:extLst>
      <p:ext uri="{BB962C8B-B14F-4D97-AF65-F5344CB8AC3E}">
        <p14:creationId xmlns:p14="http://schemas.microsoft.com/office/powerpoint/2010/main" val="3800295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F61E2-5E21-4600-9DE8-67FD63CE094E}"/>
              </a:ext>
            </a:extLst>
          </p:cNvPr>
          <p:cNvSpPr>
            <a:spLocks noGrp="1"/>
          </p:cNvSpPr>
          <p:nvPr>
            <p:ph type="title"/>
          </p:nvPr>
        </p:nvSpPr>
        <p:spPr/>
        <p:txBody>
          <a:bodyPr/>
          <a:lstStyle/>
          <a:p>
            <a:r>
              <a:rPr lang="en-US" dirty="0"/>
              <a:t>What is a Wake Boat?</a:t>
            </a:r>
          </a:p>
        </p:txBody>
      </p:sp>
      <p:sp>
        <p:nvSpPr>
          <p:cNvPr id="3" name="Content Placeholder 2">
            <a:extLst>
              <a:ext uri="{FF2B5EF4-FFF2-40B4-BE49-F238E27FC236}">
                <a16:creationId xmlns:a16="http://schemas.microsoft.com/office/drawing/2014/main" id="{EB09E237-1A6D-410B-BCBA-B41482899B9A}"/>
              </a:ext>
            </a:extLst>
          </p:cNvPr>
          <p:cNvSpPr>
            <a:spLocks noGrp="1"/>
          </p:cNvSpPr>
          <p:nvPr>
            <p:ph idx="1"/>
          </p:nvPr>
        </p:nvSpPr>
        <p:spPr/>
        <p:txBody>
          <a:bodyPr/>
          <a:lstStyle/>
          <a:p>
            <a:r>
              <a:rPr lang="en-US" dirty="0"/>
              <a:t>Generally 20-26+ long</a:t>
            </a:r>
          </a:p>
          <a:p>
            <a:r>
              <a:rPr lang="en-US" dirty="0"/>
              <a:t>Often employs an inboard motor – 4-500+ HP</a:t>
            </a:r>
          </a:p>
          <a:p>
            <a:r>
              <a:rPr lang="en-US" dirty="0"/>
              <a:t>Has a deck in back to step off to get onto board</a:t>
            </a:r>
          </a:p>
          <a:p>
            <a:r>
              <a:rPr lang="en-US" dirty="0"/>
              <a:t>Carries 1000+ pound of water ballast to help generate large waves</a:t>
            </a:r>
          </a:p>
          <a:p>
            <a:r>
              <a:rPr lang="en-US" dirty="0"/>
              <a:t>Uses shaping devices to form larger waves</a:t>
            </a:r>
          </a:p>
        </p:txBody>
      </p:sp>
    </p:spTree>
    <p:extLst>
      <p:ext uri="{BB962C8B-B14F-4D97-AF65-F5344CB8AC3E}">
        <p14:creationId xmlns:p14="http://schemas.microsoft.com/office/powerpoint/2010/main" val="2629662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87D7C-63B2-115B-F703-34495407F6B3}"/>
              </a:ext>
            </a:extLst>
          </p:cNvPr>
          <p:cNvSpPr>
            <a:spLocks noGrp="1"/>
          </p:cNvSpPr>
          <p:nvPr>
            <p:ph type="title"/>
          </p:nvPr>
        </p:nvSpPr>
        <p:spPr/>
        <p:txBody>
          <a:bodyPr/>
          <a:lstStyle/>
          <a:p>
            <a:r>
              <a:rPr lang="en-US" dirty="0"/>
              <a:t>What is Wake Surfing?</a:t>
            </a:r>
          </a:p>
        </p:txBody>
      </p:sp>
      <p:sp>
        <p:nvSpPr>
          <p:cNvPr id="3" name="Content Placeholder 2">
            <a:extLst>
              <a:ext uri="{FF2B5EF4-FFF2-40B4-BE49-F238E27FC236}">
                <a16:creationId xmlns:a16="http://schemas.microsoft.com/office/drawing/2014/main" id="{59E16BC3-04BA-3D92-A204-AD205A40A42C}"/>
              </a:ext>
            </a:extLst>
          </p:cNvPr>
          <p:cNvSpPr>
            <a:spLocks noGrp="1"/>
          </p:cNvSpPr>
          <p:nvPr>
            <p:ph idx="1"/>
          </p:nvPr>
        </p:nvSpPr>
        <p:spPr/>
        <p:txBody>
          <a:bodyPr/>
          <a:lstStyle/>
          <a:p>
            <a:r>
              <a:rPr lang="en-US" dirty="0"/>
              <a:t>A wake surfer starts by using a short rope get pulled behind the boat which is going about 10-14 mph</a:t>
            </a:r>
          </a:p>
          <a:p>
            <a:r>
              <a:rPr lang="en-US" dirty="0"/>
              <a:t>Once up and stabilized, the wake surfer tosses the rope back into the boat</a:t>
            </a:r>
          </a:p>
          <a:p>
            <a:r>
              <a:rPr lang="en-US" dirty="0"/>
              <a:t>Wake surfing then continues as the surfer goes downhill on the large wake</a:t>
            </a:r>
          </a:p>
        </p:txBody>
      </p:sp>
    </p:spTree>
    <p:extLst>
      <p:ext uri="{BB962C8B-B14F-4D97-AF65-F5344CB8AC3E}">
        <p14:creationId xmlns:p14="http://schemas.microsoft.com/office/powerpoint/2010/main" val="631069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6C6F9-DBD7-4220-ACAD-9CB5AAB2DF29}"/>
              </a:ext>
            </a:extLst>
          </p:cNvPr>
          <p:cNvSpPr>
            <a:spLocks noGrp="1"/>
          </p:cNvSpPr>
          <p:nvPr>
            <p:ph type="title"/>
          </p:nvPr>
        </p:nvSpPr>
        <p:spPr/>
        <p:txBody>
          <a:bodyPr/>
          <a:lstStyle/>
          <a:p>
            <a:r>
              <a:rPr lang="en-US" dirty="0"/>
              <a:t>Potential Problems</a:t>
            </a:r>
          </a:p>
        </p:txBody>
      </p:sp>
      <p:sp>
        <p:nvSpPr>
          <p:cNvPr id="3" name="Content Placeholder 2">
            <a:extLst>
              <a:ext uri="{FF2B5EF4-FFF2-40B4-BE49-F238E27FC236}">
                <a16:creationId xmlns:a16="http://schemas.microsoft.com/office/drawing/2014/main" id="{6F2FC4AE-482E-4900-9DA4-EEC1B82B7ABE}"/>
              </a:ext>
            </a:extLst>
          </p:cNvPr>
          <p:cNvSpPr>
            <a:spLocks noGrp="1"/>
          </p:cNvSpPr>
          <p:nvPr>
            <p:ph idx="1"/>
          </p:nvPr>
        </p:nvSpPr>
        <p:spPr/>
        <p:txBody>
          <a:bodyPr/>
          <a:lstStyle/>
          <a:p>
            <a:r>
              <a:rPr lang="en-US" dirty="0"/>
              <a:t>Wave Size – effect on shoreline (erosion, loon habitat, etc.)</a:t>
            </a:r>
          </a:p>
          <a:p>
            <a:pPr lvl="1"/>
            <a:r>
              <a:rPr lang="en-US" dirty="0"/>
              <a:t>Study by U of M (St Anthony Falls Laboratory) outlines potential problems)</a:t>
            </a:r>
          </a:p>
          <a:p>
            <a:r>
              <a:rPr lang="en-US" dirty="0"/>
              <a:t>Bottom Disruption – stirring up sediment can lead to increase phosphorous in lake waters</a:t>
            </a:r>
          </a:p>
          <a:p>
            <a:r>
              <a:rPr lang="en-US" dirty="0"/>
              <a:t>Disruption of other recreational activities (i.e. paddleboarding, sailing, canoeing, swimming, fishing, boating, etc.)</a:t>
            </a:r>
          </a:p>
          <a:p>
            <a:r>
              <a:rPr lang="en-US" dirty="0"/>
              <a:t>Ballast discharge can lead to release of AIS</a:t>
            </a:r>
          </a:p>
          <a:p>
            <a:r>
              <a:rPr lang="en-US" dirty="0"/>
              <a:t>Boats often carry large sound systems – nuance noise</a:t>
            </a:r>
          </a:p>
          <a:p>
            <a:endParaRPr lang="en-US" dirty="0"/>
          </a:p>
        </p:txBody>
      </p:sp>
    </p:spTree>
    <p:extLst>
      <p:ext uri="{BB962C8B-B14F-4D97-AF65-F5344CB8AC3E}">
        <p14:creationId xmlns:p14="http://schemas.microsoft.com/office/powerpoint/2010/main" val="3899660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8A4D2-4A6B-0616-7FB1-A81AA56E78E9}"/>
              </a:ext>
            </a:extLst>
          </p:cNvPr>
          <p:cNvSpPr>
            <a:spLocks noGrp="1"/>
          </p:cNvSpPr>
          <p:nvPr>
            <p:ph type="title"/>
          </p:nvPr>
        </p:nvSpPr>
        <p:spPr/>
        <p:txBody>
          <a:bodyPr/>
          <a:lstStyle/>
          <a:p>
            <a:r>
              <a:rPr lang="en-US" dirty="0"/>
              <a:t>What to do?  Options to regulate Wake Boats/Wake Surfing</a:t>
            </a:r>
          </a:p>
        </p:txBody>
      </p:sp>
      <p:sp>
        <p:nvSpPr>
          <p:cNvPr id="3" name="Content Placeholder 2">
            <a:extLst>
              <a:ext uri="{FF2B5EF4-FFF2-40B4-BE49-F238E27FC236}">
                <a16:creationId xmlns:a16="http://schemas.microsoft.com/office/drawing/2014/main" id="{AAAA0D80-B2A4-587F-A50E-41E14E8DC3DC}"/>
              </a:ext>
            </a:extLst>
          </p:cNvPr>
          <p:cNvSpPr>
            <a:spLocks noGrp="1"/>
          </p:cNvSpPr>
          <p:nvPr>
            <p:ph idx="1"/>
          </p:nvPr>
        </p:nvSpPr>
        <p:spPr/>
        <p:txBody>
          <a:bodyPr/>
          <a:lstStyle/>
          <a:p>
            <a:r>
              <a:rPr lang="en-US" dirty="0"/>
              <a:t>Convince the DNR to Restrict the use of wake boats and wake surfing on a given lake</a:t>
            </a:r>
          </a:p>
          <a:p>
            <a:pPr lvl="1"/>
            <a:r>
              <a:rPr lang="en-US" dirty="0"/>
              <a:t>Petition</a:t>
            </a:r>
          </a:p>
          <a:p>
            <a:pPr lvl="1"/>
            <a:r>
              <a:rPr lang="en-US" dirty="0"/>
              <a:t>Provide information to county officials – petition, “Water Surface Use Management” package</a:t>
            </a:r>
          </a:p>
          <a:p>
            <a:pPr lvl="1"/>
            <a:r>
              <a:rPr lang="en-US" dirty="0"/>
              <a:t>County Meetings – public input</a:t>
            </a:r>
          </a:p>
          <a:p>
            <a:pPr lvl="1"/>
            <a:r>
              <a:rPr lang="en-US" dirty="0"/>
              <a:t>County recommendations to DNR</a:t>
            </a:r>
          </a:p>
          <a:p>
            <a:pPr lvl="1"/>
            <a:r>
              <a:rPr lang="en-US" dirty="0"/>
              <a:t>DNR sets policy for given lake</a:t>
            </a:r>
          </a:p>
          <a:p>
            <a:r>
              <a:rPr lang="en-US" dirty="0"/>
              <a:t>Contact State Legislators and express opinions on Wake Boat use on inland lakes in preparation for future regulations/laws</a:t>
            </a:r>
          </a:p>
          <a:p>
            <a:pPr lvl="1"/>
            <a:endParaRPr lang="en-US" dirty="0"/>
          </a:p>
        </p:txBody>
      </p:sp>
    </p:spTree>
    <p:extLst>
      <p:ext uri="{BB962C8B-B14F-4D97-AF65-F5344CB8AC3E}">
        <p14:creationId xmlns:p14="http://schemas.microsoft.com/office/powerpoint/2010/main" val="2478746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EB28C0-3078-5263-819B-668A10EE65DB}"/>
              </a:ext>
            </a:extLst>
          </p:cNvPr>
          <p:cNvSpPr txBox="1"/>
          <p:nvPr/>
        </p:nvSpPr>
        <p:spPr>
          <a:xfrm>
            <a:off x="3048000" y="416252"/>
            <a:ext cx="6096000" cy="6025496"/>
          </a:xfrm>
          <a:prstGeom prst="rect">
            <a:avLst/>
          </a:prstGeom>
          <a:noFill/>
        </p:spPr>
        <p:txBody>
          <a:bodyPr wrap="square">
            <a:spAutoFit/>
          </a:bodyPr>
          <a:lstStyle/>
          <a:p>
            <a:pPr marL="914400" marR="0" indent="45720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Wake Boat Contact Information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May 2022</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agree that wake boats and wake surfing can be detrimental to the waters of Caribou Lake, the Caribou Lake property Owners Association suggests that you contact your state representatives to express your opinion.  There is currently no pending legislation on wake boat restrictions, but it is expected that legislation will be introduced sometime in the future.  It is important to have opinions on record so they can be considered when legislation is written.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Contact with legislature can be made by telephone and e-mail.  As a property owner in Cook County, please contact your state senator and house representative from that area.  If you also own property in other parts of Minnesota, you can also contact your representatives for that area.</a:t>
            </a:r>
          </a:p>
        </p:txBody>
      </p:sp>
    </p:spTree>
    <p:extLst>
      <p:ext uri="{BB962C8B-B14F-4D97-AF65-F5344CB8AC3E}">
        <p14:creationId xmlns:p14="http://schemas.microsoft.com/office/powerpoint/2010/main" val="4000188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3ABC20-A00D-6F27-8C8D-E09D868AACA8}"/>
              </a:ext>
            </a:extLst>
          </p:cNvPr>
          <p:cNvSpPr txBox="1"/>
          <p:nvPr/>
        </p:nvSpPr>
        <p:spPr>
          <a:xfrm>
            <a:off x="3048000" y="967204"/>
            <a:ext cx="6096000" cy="4923592"/>
          </a:xfrm>
          <a:prstGeom prst="rect">
            <a:avLst/>
          </a:prstGeom>
          <a:noFill/>
        </p:spPr>
        <p:txBody>
          <a:bodyPr wrap="square">
            <a:spAutoFit/>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Points to consider when contacting state legislative representatives: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High waves created by wake boats can cause shoreline erosion and negatively impact loon nesting areas along the shore.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High waves created by wake boats can disrupt recreational lake activities such as paddleboarding, canoeing, sailing, fishing, swimming, etc.</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Wake boats have high horsepower engines.  Propeller wash can disturb contained sediment at the bottom of shallow lakes and can cause chemicals such as phosphorous to be redistributed in lake water leading to algae bloom.</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Wake boats generally employ water ballast tanks which are filled and emptied into the waters of the particular lake where the boat is being used.  This can lead to movement of aquatic invasive species (AIS) from one lake to another.</a:t>
            </a:r>
          </a:p>
        </p:txBody>
      </p:sp>
    </p:spTree>
    <p:extLst>
      <p:ext uri="{BB962C8B-B14F-4D97-AF65-F5344CB8AC3E}">
        <p14:creationId xmlns:p14="http://schemas.microsoft.com/office/powerpoint/2010/main" val="2641344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565</Words>
  <Application>Microsoft Office PowerPoint</Application>
  <PresentationFormat>Widescreen</PresentationFormat>
  <Paragraphs>38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Symbol</vt:lpstr>
      <vt:lpstr>Office Theme</vt:lpstr>
      <vt:lpstr>Wake Boats / Wake Surfing</vt:lpstr>
      <vt:lpstr>PowerPoint Presentation</vt:lpstr>
      <vt:lpstr>       Wake Boats / Wake Surfing</vt:lpstr>
      <vt:lpstr>What is a Wake Boat?</vt:lpstr>
      <vt:lpstr>What is Wake Surfing?</vt:lpstr>
      <vt:lpstr>Potential Problems</vt:lpstr>
      <vt:lpstr>What to do?  Options to regulate Wake Boats/Wake Surfing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Wake Boats / Wake Surfing</dc:title>
  <dc:creator>karlkarst karst</dc:creator>
  <cp:lastModifiedBy>karlkarst karst</cp:lastModifiedBy>
  <cp:revision>6</cp:revision>
  <dcterms:created xsi:type="dcterms:W3CDTF">2022-04-13T22:00:58Z</dcterms:created>
  <dcterms:modified xsi:type="dcterms:W3CDTF">2022-05-19T00:28:47Z</dcterms:modified>
</cp:coreProperties>
</file>